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6" r:id="rId6"/>
    <p:sldId id="261" r:id="rId7"/>
    <p:sldId id="268" r:id="rId8"/>
    <p:sldId id="265" r:id="rId9"/>
    <p:sldId id="264" r:id="rId10"/>
    <p:sldId id="269" r:id="rId11"/>
    <p:sldId id="270" r:id="rId12"/>
    <p:sldId id="271" r:id="rId13"/>
    <p:sldId id="272"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D9"/>
    <a:srgbClr val="323282"/>
    <a:srgbClr val="33658A"/>
    <a:srgbClr val="86BBD8"/>
    <a:srgbClr val="A5C8BE"/>
    <a:srgbClr val="006A7A"/>
    <a:srgbClr val="2F4858"/>
    <a:srgbClr val="6D6E71"/>
    <a:srgbClr val="00A19B"/>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427D4F-37E8-8645-AF52-03E7DBC4D268}" v="19" dt="2025-05-28T06:33:59.6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2" autoAdjust="0"/>
    <p:restoredTop sz="94660"/>
  </p:normalViewPr>
  <p:slideViewPr>
    <p:cSldViewPr snapToGrid="0">
      <p:cViewPr varScale="1">
        <p:scale>
          <a:sx n="94" d="100"/>
          <a:sy n="94" d="100"/>
        </p:scale>
        <p:origin x="208" y="74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E6973-DF8B-4415-A9C2-E3A948ABEF94}"/>
              </a:ext>
            </a:extLst>
          </p:cNvPr>
          <p:cNvSpPr>
            <a:spLocks noGrp="1"/>
          </p:cNvSpPr>
          <p:nvPr>
            <p:ph type="ctrTitle" hasCustomPrompt="1"/>
          </p:nvPr>
        </p:nvSpPr>
        <p:spPr>
          <a:xfrm>
            <a:off x="838200" y="2150192"/>
            <a:ext cx="8486422" cy="2387600"/>
          </a:xfrm>
        </p:spPr>
        <p:txBody>
          <a:bodyPr anchor="b">
            <a:normAutofit/>
          </a:bodyPr>
          <a:lstStyle>
            <a:lvl1pPr algn="ctr">
              <a:defRPr sz="4800" b="1" i="0">
                <a:latin typeface="Arial" panose="020B0604020202020204" pitchFamily="34" charset="0"/>
                <a:cs typeface="Arial" panose="020B0604020202020204" pitchFamily="34" charset="0"/>
              </a:defRPr>
            </a:lvl1pPr>
          </a:lstStyle>
          <a:p>
            <a:br>
              <a:rPr lang="en-US" dirty="0"/>
            </a:br>
            <a:r>
              <a:rPr lang="en-US" dirty="0"/>
              <a:t>Click to edit</a:t>
            </a:r>
            <a:endParaRPr lang="en-AU" dirty="0"/>
          </a:p>
        </p:txBody>
      </p:sp>
      <p:sp>
        <p:nvSpPr>
          <p:cNvPr id="3" name="Subtitle 2">
            <a:extLst>
              <a:ext uri="{FF2B5EF4-FFF2-40B4-BE49-F238E27FC236}">
                <a16:creationId xmlns:a16="http://schemas.microsoft.com/office/drawing/2014/main" id="{78998FBC-3960-4A42-B3E1-90243C6C823B}"/>
              </a:ext>
            </a:extLst>
          </p:cNvPr>
          <p:cNvSpPr>
            <a:spLocks noGrp="1"/>
          </p:cNvSpPr>
          <p:nvPr>
            <p:ph type="subTitle" idx="1"/>
          </p:nvPr>
        </p:nvSpPr>
        <p:spPr>
          <a:xfrm>
            <a:off x="838200" y="4629867"/>
            <a:ext cx="8486422" cy="1655762"/>
          </a:xfrm>
        </p:spPr>
        <p:txBody>
          <a:bodyPr>
            <a:norm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12" name="Picture 11">
            <a:extLst>
              <a:ext uri="{FF2B5EF4-FFF2-40B4-BE49-F238E27FC236}">
                <a16:creationId xmlns:a16="http://schemas.microsoft.com/office/drawing/2014/main" id="{2A59CCC9-FDFE-4BC2-8579-BDE68544FC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46859" y="394119"/>
            <a:ext cx="5549141" cy="1403683"/>
          </a:xfrm>
          <a:prstGeom prst="rect">
            <a:avLst/>
          </a:prstGeom>
        </p:spPr>
      </p:pic>
      <p:pic>
        <p:nvPicPr>
          <p:cNvPr id="9" name="Picture 8" descr="A blue and green logo&#10;&#10;Description automatically generated with medium confidence">
            <a:extLst>
              <a:ext uri="{FF2B5EF4-FFF2-40B4-BE49-F238E27FC236}">
                <a16:creationId xmlns:a16="http://schemas.microsoft.com/office/drawing/2014/main" id="{85C6DEE2-B6F8-EF51-0A60-99131ADC4F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8854" y="-55657"/>
            <a:ext cx="3288633" cy="3484657"/>
          </a:xfrm>
          <a:prstGeom prst="rect">
            <a:avLst/>
          </a:prstGeom>
        </p:spPr>
      </p:pic>
    </p:spTree>
    <p:extLst>
      <p:ext uri="{BB962C8B-B14F-4D97-AF65-F5344CB8AC3E}">
        <p14:creationId xmlns:p14="http://schemas.microsoft.com/office/powerpoint/2010/main" val="2172083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619DE5-3E39-432B-8283-04B4D2CBD24A}"/>
              </a:ext>
            </a:extLst>
          </p:cNvPr>
          <p:cNvSpPr/>
          <p:nvPr userDrawn="1"/>
        </p:nvSpPr>
        <p:spPr>
          <a:xfrm>
            <a:off x="0" y="0"/>
            <a:ext cx="12218504" cy="6016487"/>
          </a:xfrm>
          <a:prstGeom prst="rect">
            <a:avLst/>
          </a:prstGeom>
          <a:solidFill>
            <a:srgbClr val="336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2B7C9906-ABBB-FCD7-EE16-FEB9318EB8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59111" y="6144939"/>
            <a:ext cx="1536390" cy="652610"/>
          </a:xfrm>
          <a:prstGeom prst="rect">
            <a:avLst/>
          </a:prstGeom>
        </p:spPr>
      </p:pic>
    </p:spTree>
    <p:extLst>
      <p:ext uri="{BB962C8B-B14F-4D97-AF65-F5344CB8AC3E}">
        <p14:creationId xmlns:p14="http://schemas.microsoft.com/office/powerpoint/2010/main" val="2903521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A789F2-5DDB-4081-AA43-4D0276B44176}"/>
              </a:ext>
            </a:extLst>
          </p:cNvPr>
          <p:cNvSpPr/>
          <p:nvPr userDrawn="1"/>
        </p:nvSpPr>
        <p:spPr>
          <a:xfrm>
            <a:off x="4443663" y="0"/>
            <a:ext cx="7748337" cy="6858000"/>
          </a:xfrm>
          <a:prstGeom prst="rect">
            <a:avLst/>
          </a:prstGeom>
          <a:solidFill>
            <a:srgbClr val="A5C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E139FDC9-2015-4A87-A039-AD70E53ACF17}"/>
              </a:ext>
            </a:extLst>
          </p:cNvPr>
          <p:cNvSpPr>
            <a:spLocks noGrp="1"/>
          </p:cNvSpPr>
          <p:nvPr>
            <p:ph type="title"/>
          </p:nvPr>
        </p:nvSpPr>
        <p:spPr>
          <a:xfrm>
            <a:off x="4892840" y="365126"/>
            <a:ext cx="6898106" cy="1105866"/>
          </a:xfrm>
        </p:spPr>
        <p:txBody>
          <a:bodyPr>
            <a:normAutofit/>
          </a:bodyPr>
          <a:lstStyle>
            <a:lvl1pPr>
              <a:defRPr sz="3200" b="1" i="0">
                <a:solidFill>
                  <a:srgbClr val="323282"/>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4" name="Content Placeholder 3">
            <a:extLst>
              <a:ext uri="{FF2B5EF4-FFF2-40B4-BE49-F238E27FC236}">
                <a16:creationId xmlns:a16="http://schemas.microsoft.com/office/drawing/2014/main" id="{20767561-74CD-4180-99B5-383796ED85B4}"/>
              </a:ext>
            </a:extLst>
          </p:cNvPr>
          <p:cNvSpPr>
            <a:spLocks noGrp="1"/>
          </p:cNvSpPr>
          <p:nvPr>
            <p:ph sz="half" idx="2"/>
          </p:nvPr>
        </p:nvSpPr>
        <p:spPr>
          <a:xfrm>
            <a:off x="4892841" y="1706353"/>
            <a:ext cx="6898105" cy="4021347"/>
          </a:xfrm>
          <a:noFill/>
        </p:spPr>
        <p:txBody>
          <a:bodyPr lIns="144000" tIns="216000" rIns="144000" bIns="144000">
            <a:normAutofit/>
          </a:bodyPr>
          <a:lstStyle>
            <a:lvl1pPr>
              <a:defRPr sz="2400" b="0" i="0">
                <a:solidFill>
                  <a:schemeClr val="tx1"/>
                </a:solidFill>
                <a:latin typeface="Arial" panose="020B0604020202020204" pitchFamily="34" charset="0"/>
                <a:cs typeface="Arial" panose="020B0604020202020204" pitchFamily="34" charset="0"/>
              </a:defRPr>
            </a:lvl1pPr>
            <a:lvl2pPr>
              <a:defRPr sz="2000" b="0" i="0">
                <a:solidFill>
                  <a:schemeClr val="tx1"/>
                </a:solidFill>
                <a:latin typeface="Arial" panose="020B0604020202020204" pitchFamily="34" charset="0"/>
                <a:cs typeface="Arial" panose="020B0604020202020204" pitchFamily="34" charset="0"/>
              </a:defRPr>
            </a:lvl2pPr>
            <a:lvl3pPr>
              <a:defRPr sz="1800" b="0" i="0">
                <a:solidFill>
                  <a:schemeClr val="tx1"/>
                </a:solidFill>
                <a:latin typeface="Arial" panose="020B0604020202020204" pitchFamily="34" charset="0"/>
                <a:cs typeface="Arial" panose="020B0604020202020204" pitchFamily="34" charset="0"/>
              </a:defRPr>
            </a:lvl3pPr>
            <a:lvl4pPr>
              <a:defRPr sz="1600" b="0" i="0">
                <a:solidFill>
                  <a:schemeClr val="tx1"/>
                </a:solidFill>
                <a:latin typeface="Arial" panose="020B0604020202020204" pitchFamily="34" charset="0"/>
                <a:cs typeface="Arial" panose="020B0604020202020204" pitchFamily="34" charset="0"/>
              </a:defRPr>
            </a:lvl4pPr>
            <a:lvl5pPr>
              <a:defRPr sz="1600" b="0" i="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10" name="Picture 9">
            <a:extLst>
              <a:ext uri="{FF2B5EF4-FFF2-40B4-BE49-F238E27FC236}">
                <a16:creationId xmlns:a16="http://schemas.microsoft.com/office/drawing/2014/main" id="{33509083-A44E-491D-A0FB-C629C60560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31401" y="5838787"/>
            <a:ext cx="2101088" cy="889873"/>
          </a:xfrm>
          <a:prstGeom prst="rect">
            <a:avLst/>
          </a:prstGeom>
        </p:spPr>
      </p:pic>
      <p:sp>
        <p:nvSpPr>
          <p:cNvPr id="13" name="Picture Placeholder 12">
            <a:extLst>
              <a:ext uri="{FF2B5EF4-FFF2-40B4-BE49-F238E27FC236}">
                <a16:creationId xmlns:a16="http://schemas.microsoft.com/office/drawing/2014/main" id="{A9B13EAE-1028-466B-9F84-F154974BC1D6}"/>
              </a:ext>
            </a:extLst>
          </p:cNvPr>
          <p:cNvSpPr>
            <a:spLocks noGrp="1"/>
          </p:cNvSpPr>
          <p:nvPr>
            <p:ph type="pic" sz="quarter" idx="10"/>
          </p:nvPr>
        </p:nvSpPr>
        <p:spPr>
          <a:xfrm>
            <a:off x="0" y="0"/>
            <a:ext cx="4443663" cy="6858000"/>
          </a:xfrm>
        </p:spPr>
        <p:txBody>
          <a:bodyPr/>
          <a:lstStyle/>
          <a:p>
            <a:endParaRPr lang="en-AU"/>
          </a:p>
        </p:txBody>
      </p:sp>
    </p:spTree>
    <p:extLst>
      <p:ext uri="{BB962C8B-B14F-4D97-AF65-F5344CB8AC3E}">
        <p14:creationId xmlns:p14="http://schemas.microsoft.com/office/powerpoint/2010/main" val="2552699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A789F2-5DDB-4081-AA43-4D0276B44176}"/>
              </a:ext>
            </a:extLst>
          </p:cNvPr>
          <p:cNvSpPr/>
          <p:nvPr userDrawn="1"/>
        </p:nvSpPr>
        <p:spPr>
          <a:xfrm>
            <a:off x="1" y="0"/>
            <a:ext cx="12192000" cy="6858000"/>
          </a:xfrm>
          <a:prstGeom prst="rect">
            <a:avLst/>
          </a:prstGeom>
          <a:solidFill>
            <a:srgbClr val="C2C2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Shape, circle&#10;&#10;Description automatically generated">
            <a:extLst>
              <a:ext uri="{FF2B5EF4-FFF2-40B4-BE49-F238E27FC236}">
                <a16:creationId xmlns:a16="http://schemas.microsoft.com/office/drawing/2014/main" id="{DB3072B7-D01F-459A-8C2F-BA049B1CEFF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88" t="-6001" r="37346" b="77027"/>
          <a:stretch/>
        </p:blipFill>
        <p:spPr>
          <a:xfrm>
            <a:off x="3680460" y="5156961"/>
            <a:ext cx="8511540" cy="1701039"/>
          </a:xfrm>
          <a:prstGeom prst="rect">
            <a:avLst/>
          </a:prstGeom>
        </p:spPr>
      </p:pic>
      <p:sp>
        <p:nvSpPr>
          <p:cNvPr id="13" name="Picture Placeholder 12">
            <a:extLst>
              <a:ext uri="{FF2B5EF4-FFF2-40B4-BE49-F238E27FC236}">
                <a16:creationId xmlns:a16="http://schemas.microsoft.com/office/drawing/2014/main" id="{A9B13EAE-1028-466B-9F84-F154974BC1D6}"/>
              </a:ext>
            </a:extLst>
          </p:cNvPr>
          <p:cNvSpPr>
            <a:spLocks noGrp="1"/>
          </p:cNvSpPr>
          <p:nvPr>
            <p:ph type="pic" sz="quarter" idx="10"/>
          </p:nvPr>
        </p:nvSpPr>
        <p:spPr>
          <a:xfrm>
            <a:off x="421968" y="380156"/>
            <a:ext cx="5711868" cy="6175871"/>
          </a:xfrm>
          <a:noFill/>
        </p:spPr>
        <p:txBody>
          <a:bodyPr/>
          <a:lstStyle/>
          <a:p>
            <a:endParaRPr lang="en-AU"/>
          </a:p>
        </p:txBody>
      </p:sp>
      <p:sp>
        <p:nvSpPr>
          <p:cNvPr id="2" name="Title 1">
            <a:extLst>
              <a:ext uri="{FF2B5EF4-FFF2-40B4-BE49-F238E27FC236}">
                <a16:creationId xmlns:a16="http://schemas.microsoft.com/office/drawing/2014/main" id="{E139FDC9-2015-4A87-A039-AD70E53ACF17}"/>
              </a:ext>
            </a:extLst>
          </p:cNvPr>
          <p:cNvSpPr>
            <a:spLocks noGrp="1"/>
          </p:cNvSpPr>
          <p:nvPr>
            <p:ph type="title"/>
          </p:nvPr>
        </p:nvSpPr>
        <p:spPr>
          <a:xfrm>
            <a:off x="6471475" y="380156"/>
            <a:ext cx="5382881" cy="1073383"/>
          </a:xfrm>
        </p:spPr>
        <p:txBody>
          <a:bodyPr>
            <a:normAutofit/>
          </a:bodyPr>
          <a:lstStyle>
            <a:lvl1pPr>
              <a:defRPr sz="2800" b="1" i="0">
                <a:solidFill>
                  <a:srgbClr val="323282"/>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4" name="Content Placeholder 3">
            <a:extLst>
              <a:ext uri="{FF2B5EF4-FFF2-40B4-BE49-F238E27FC236}">
                <a16:creationId xmlns:a16="http://schemas.microsoft.com/office/drawing/2014/main" id="{20767561-74CD-4180-99B5-383796ED85B4}"/>
              </a:ext>
            </a:extLst>
          </p:cNvPr>
          <p:cNvSpPr>
            <a:spLocks noGrp="1"/>
          </p:cNvSpPr>
          <p:nvPr>
            <p:ph sz="half" idx="2"/>
          </p:nvPr>
        </p:nvSpPr>
        <p:spPr>
          <a:xfrm>
            <a:off x="6471477" y="1653144"/>
            <a:ext cx="5382880" cy="3614892"/>
          </a:xfrm>
          <a:noFill/>
        </p:spPr>
        <p:txBody>
          <a:bodyPr lIns="144000" tIns="216000" rIns="144000" bIns="144000">
            <a:normAutofit/>
          </a:bodyPr>
          <a:lstStyle>
            <a:lvl1pPr>
              <a:defRPr sz="2400">
                <a:solidFill>
                  <a:schemeClr val="tx1"/>
                </a:solidFill>
                <a:latin typeface="Arial" panose="020B0604020202020204" pitchFamily="34" charset="0"/>
                <a:cs typeface="Arial" panose="020B0604020202020204" pitchFamily="34" charset="0"/>
              </a:defRPr>
            </a:lvl1pPr>
            <a:lvl2pPr>
              <a:defRPr sz="2000">
                <a:solidFill>
                  <a:schemeClr val="tx1"/>
                </a:solidFill>
                <a:latin typeface="Arial" panose="020B0604020202020204" pitchFamily="34" charset="0"/>
                <a:cs typeface="Arial" panose="020B0604020202020204" pitchFamily="34" charset="0"/>
              </a:defRPr>
            </a:lvl2pPr>
            <a:lvl3pPr>
              <a:defRPr sz="1800">
                <a:solidFill>
                  <a:schemeClr val="tx1"/>
                </a:solidFill>
                <a:latin typeface="Arial" panose="020B0604020202020204" pitchFamily="34" charset="0"/>
                <a:cs typeface="Arial" panose="020B0604020202020204" pitchFamily="34" charset="0"/>
              </a:defRPr>
            </a:lvl3pPr>
            <a:lvl4pPr>
              <a:defRPr sz="1600">
                <a:solidFill>
                  <a:schemeClr val="tx1"/>
                </a:solidFill>
                <a:latin typeface="Arial" panose="020B0604020202020204" pitchFamily="34" charset="0"/>
                <a:cs typeface="Arial" panose="020B0604020202020204" pitchFamily="34" charset="0"/>
              </a:defRPr>
            </a:lvl4pPr>
            <a:lvl5pP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10" name="Picture 9">
            <a:extLst>
              <a:ext uri="{FF2B5EF4-FFF2-40B4-BE49-F238E27FC236}">
                <a16:creationId xmlns:a16="http://schemas.microsoft.com/office/drawing/2014/main" id="{33509083-A44E-491D-A0FB-C629C60560D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814295" y="5788876"/>
            <a:ext cx="2078628" cy="882936"/>
          </a:xfrm>
          <a:prstGeom prst="rect">
            <a:avLst/>
          </a:prstGeom>
        </p:spPr>
      </p:pic>
    </p:spTree>
    <p:extLst>
      <p:ext uri="{BB962C8B-B14F-4D97-AF65-F5344CB8AC3E}">
        <p14:creationId xmlns:p14="http://schemas.microsoft.com/office/powerpoint/2010/main" val="1825763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A789F2-5DDB-4081-AA43-4D0276B44176}"/>
              </a:ext>
            </a:extLst>
          </p:cNvPr>
          <p:cNvSpPr/>
          <p:nvPr userDrawn="1"/>
        </p:nvSpPr>
        <p:spPr>
          <a:xfrm>
            <a:off x="1" y="0"/>
            <a:ext cx="12192000" cy="6858000"/>
          </a:xfrm>
          <a:prstGeom prst="rect">
            <a:avLst/>
          </a:prstGeom>
          <a:solidFill>
            <a:srgbClr val="336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Shape, circle&#10;&#10;Description automatically generated">
            <a:extLst>
              <a:ext uri="{FF2B5EF4-FFF2-40B4-BE49-F238E27FC236}">
                <a16:creationId xmlns:a16="http://schemas.microsoft.com/office/drawing/2014/main" id="{DB3072B7-D01F-459A-8C2F-BA049B1CEFF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88" t="-6001" r="37346" b="77027"/>
          <a:stretch/>
        </p:blipFill>
        <p:spPr>
          <a:xfrm>
            <a:off x="3680460" y="5156961"/>
            <a:ext cx="8511540" cy="1701039"/>
          </a:xfrm>
          <a:prstGeom prst="rect">
            <a:avLst/>
          </a:prstGeom>
        </p:spPr>
      </p:pic>
      <p:sp>
        <p:nvSpPr>
          <p:cNvPr id="13" name="Picture Placeholder 12">
            <a:extLst>
              <a:ext uri="{FF2B5EF4-FFF2-40B4-BE49-F238E27FC236}">
                <a16:creationId xmlns:a16="http://schemas.microsoft.com/office/drawing/2014/main" id="{A9B13EAE-1028-466B-9F84-F154974BC1D6}"/>
              </a:ext>
            </a:extLst>
          </p:cNvPr>
          <p:cNvSpPr>
            <a:spLocks noGrp="1"/>
          </p:cNvSpPr>
          <p:nvPr>
            <p:ph type="pic" sz="quarter" idx="10"/>
          </p:nvPr>
        </p:nvSpPr>
        <p:spPr>
          <a:xfrm>
            <a:off x="421968" y="380156"/>
            <a:ext cx="5711868" cy="6175871"/>
          </a:xfrm>
          <a:noFill/>
        </p:spPr>
        <p:txBody>
          <a:bodyPr/>
          <a:lstStyle/>
          <a:p>
            <a:endParaRPr lang="en-AU"/>
          </a:p>
        </p:txBody>
      </p:sp>
      <p:sp>
        <p:nvSpPr>
          <p:cNvPr id="2" name="Title 1">
            <a:extLst>
              <a:ext uri="{FF2B5EF4-FFF2-40B4-BE49-F238E27FC236}">
                <a16:creationId xmlns:a16="http://schemas.microsoft.com/office/drawing/2014/main" id="{E139FDC9-2015-4A87-A039-AD70E53ACF17}"/>
              </a:ext>
            </a:extLst>
          </p:cNvPr>
          <p:cNvSpPr>
            <a:spLocks noGrp="1"/>
          </p:cNvSpPr>
          <p:nvPr>
            <p:ph type="title"/>
          </p:nvPr>
        </p:nvSpPr>
        <p:spPr>
          <a:xfrm>
            <a:off x="6471475" y="380156"/>
            <a:ext cx="5382881" cy="1073383"/>
          </a:xfrm>
        </p:spPr>
        <p:txBody>
          <a:bodyPr>
            <a:normAutofit/>
          </a:bodyPr>
          <a:lstStyle>
            <a:lvl1pPr>
              <a:defRPr sz="28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4" name="Content Placeholder 3">
            <a:extLst>
              <a:ext uri="{FF2B5EF4-FFF2-40B4-BE49-F238E27FC236}">
                <a16:creationId xmlns:a16="http://schemas.microsoft.com/office/drawing/2014/main" id="{20767561-74CD-4180-99B5-383796ED85B4}"/>
              </a:ext>
            </a:extLst>
          </p:cNvPr>
          <p:cNvSpPr>
            <a:spLocks noGrp="1"/>
          </p:cNvSpPr>
          <p:nvPr>
            <p:ph sz="half" idx="2"/>
          </p:nvPr>
        </p:nvSpPr>
        <p:spPr>
          <a:xfrm>
            <a:off x="6471477" y="1653144"/>
            <a:ext cx="5382880" cy="3614892"/>
          </a:xfrm>
          <a:noFill/>
        </p:spPr>
        <p:txBody>
          <a:bodyPr lIns="144000" tIns="216000" rIns="144000" bIns="144000">
            <a:normAutofit/>
          </a:bodyPr>
          <a:lstStyle>
            <a:lvl1pPr>
              <a:defRPr sz="24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1800">
                <a:solidFill>
                  <a:schemeClr val="bg1"/>
                </a:solidFill>
                <a:latin typeface="Arial" panose="020B0604020202020204" pitchFamily="34" charset="0"/>
                <a:cs typeface="Arial" panose="020B0604020202020204" pitchFamily="34" charset="0"/>
              </a:defRPr>
            </a:lvl3pPr>
            <a:lvl4pPr>
              <a:defRPr sz="1600">
                <a:solidFill>
                  <a:schemeClr val="bg1"/>
                </a:solidFill>
                <a:latin typeface="Arial" panose="020B0604020202020204" pitchFamily="34" charset="0"/>
                <a:cs typeface="Arial" panose="020B0604020202020204" pitchFamily="34" charset="0"/>
              </a:defRPr>
            </a:lvl4pPr>
            <a:lvl5pPr>
              <a:defRPr sz="1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3" name="Picture 2">
            <a:extLst>
              <a:ext uri="{FF2B5EF4-FFF2-40B4-BE49-F238E27FC236}">
                <a16:creationId xmlns:a16="http://schemas.microsoft.com/office/drawing/2014/main" id="{5D14DA1B-8703-F243-FFAA-E120DA282D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814295" y="5788876"/>
            <a:ext cx="2078628" cy="882936"/>
          </a:xfrm>
          <a:prstGeom prst="rect">
            <a:avLst/>
          </a:prstGeom>
        </p:spPr>
      </p:pic>
    </p:spTree>
    <p:extLst>
      <p:ext uri="{BB962C8B-B14F-4D97-AF65-F5344CB8AC3E}">
        <p14:creationId xmlns:p14="http://schemas.microsoft.com/office/powerpoint/2010/main" val="1558311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0B15CC-CC65-58DE-EC2F-A1D162299F6D}"/>
              </a:ext>
            </a:extLst>
          </p:cNvPr>
          <p:cNvSpPr/>
          <p:nvPr userDrawn="1"/>
        </p:nvSpPr>
        <p:spPr>
          <a:xfrm>
            <a:off x="6096001" y="0"/>
            <a:ext cx="6096000" cy="6858000"/>
          </a:xfrm>
          <a:prstGeom prst="rect">
            <a:avLst/>
          </a:prstGeom>
          <a:solidFill>
            <a:srgbClr val="86BB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8E6973-DF8B-4415-A9C2-E3A948ABEF94}"/>
              </a:ext>
            </a:extLst>
          </p:cNvPr>
          <p:cNvSpPr>
            <a:spLocks noGrp="1"/>
          </p:cNvSpPr>
          <p:nvPr>
            <p:ph type="ctrTitle" hasCustomPrompt="1"/>
          </p:nvPr>
        </p:nvSpPr>
        <p:spPr>
          <a:xfrm>
            <a:off x="6858928" y="2150192"/>
            <a:ext cx="4674704" cy="2387600"/>
          </a:xfrm>
        </p:spPr>
        <p:txBody>
          <a:bodyPr anchor="b">
            <a:normAutofit/>
          </a:bodyPr>
          <a:lstStyle>
            <a:lvl1pPr algn="ctr">
              <a:defRPr sz="4800" b="1" i="0">
                <a:solidFill>
                  <a:schemeClr val="bg1"/>
                </a:solidFill>
                <a:latin typeface="Arial" panose="020B0604020202020204" pitchFamily="34" charset="0"/>
                <a:cs typeface="Arial" panose="020B0604020202020204" pitchFamily="34" charset="0"/>
              </a:defRPr>
            </a:lvl1pPr>
          </a:lstStyle>
          <a:p>
            <a:br>
              <a:rPr lang="en-US" dirty="0"/>
            </a:br>
            <a:r>
              <a:rPr lang="en-US" dirty="0"/>
              <a:t>Click to edit</a:t>
            </a:r>
            <a:endParaRPr lang="en-AU" dirty="0"/>
          </a:p>
        </p:txBody>
      </p:sp>
      <p:sp>
        <p:nvSpPr>
          <p:cNvPr id="3" name="Subtitle 2">
            <a:extLst>
              <a:ext uri="{FF2B5EF4-FFF2-40B4-BE49-F238E27FC236}">
                <a16:creationId xmlns:a16="http://schemas.microsoft.com/office/drawing/2014/main" id="{78998FBC-3960-4A42-B3E1-90243C6C823B}"/>
              </a:ext>
            </a:extLst>
          </p:cNvPr>
          <p:cNvSpPr>
            <a:spLocks noGrp="1"/>
          </p:cNvSpPr>
          <p:nvPr>
            <p:ph type="subTitle" idx="1"/>
          </p:nvPr>
        </p:nvSpPr>
        <p:spPr>
          <a:xfrm>
            <a:off x="6858928" y="4629867"/>
            <a:ext cx="4674704" cy="1655762"/>
          </a:xfrm>
        </p:spPr>
        <p:txBody>
          <a:bodyPr>
            <a:normAutofit/>
          </a:bodyPr>
          <a:lstStyle>
            <a:lvl1pPr marL="0" indent="0" algn="ctr">
              <a:buNone/>
              <a:defRPr sz="28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12" name="Picture 11">
            <a:extLst>
              <a:ext uri="{FF2B5EF4-FFF2-40B4-BE49-F238E27FC236}">
                <a16:creationId xmlns:a16="http://schemas.microsoft.com/office/drawing/2014/main" id="{2A59CCC9-FDFE-4BC2-8579-BDE68544FC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3826" y="1649895"/>
            <a:ext cx="5420344" cy="1371103"/>
          </a:xfrm>
          <a:prstGeom prst="rect">
            <a:avLst/>
          </a:prstGeom>
        </p:spPr>
      </p:pic>
      <p:pic>
        <p:nvPicPr>
          <p:cNvPr id="9" name="Picture 8" descr="A blue and green logo&#10;&#10;Description automatically generated with medium confidence">
            <a:extLst>
              <a:ext uri="{FF2B5EF4-FFF2-40B4-BE49-F238E27FC236}">
                <a16:creationId xmlns:a16="http://schemas.microsoft.com/office/drawing/2014/main" id="{85C6DEE2-B6F8-EF51-0A60-99131ADC4F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48317" y="3481294"/>
            <a:ext cx="3288633" cy="3484657"/>
          </a:xfrm>
          <a:prstGeom prst="rect">
            <a:avLst/>
          </a:prstGeom>
        </p:spPr>
      </p:pic>
    </p:spTree>
    <p:extLst>
      <p:ext uri="{BB962C8B-B14F-4D97-AF65-F5344CB8AC3E}">
        <p14:creationId xmlns:p14="http://schemas.microsoft.com/office/powerpoint/2010/main" val="4135904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0B15CC-CC65-58DE-EC2F-A1D162299F6D}"/>
              </a:ext>
            </a:extLst>
          </p:cNvPr>
          <p:cNvSpPr/>
          <p:nvPr userDrawn="1"/>
        </p:nvSpPr>
        <p:spPr>
          <a:xfrm>
            <a:off x="6096001" y="0"/>
            <a:ext cx="6096000" cy="6858000"/>
          </a:xfrm>
          <a:prstGeom prst="rect">
            <a:avLst/>
          </a:prstGeom>
          <a:solidFill>
            <a:srgbClr val="86BB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8E6973-DF8B-4415-A9C2-E3A948ABEF94}"/>
              </a:ext>
            </a:extLst>
          </p:cNvPr>
          <p:cNvSpPr>
            <a:spLocks noGrp="1"/>
          </p:cNvSpPr>
          <p:nvPr>
            <p:ph type="ctrTitle" hasCustomPrompt="1"/>
          </p:nvPr>
        </p:nvSpPr>
        <p:spPr>
          <a:xfrm>
            <a:off x="6858928" y="2150192"/>
            <a:ext cx="4674704" cy="2387600"/>
          </a:xfrm>
        </p:spPr>
        <p:txBody>
          <a:bodyPr anchor="b">
            <a:normAutofit/>
          </a:bodyPr>
          <a:lstStyle>
            <a:lvl1pPr algn="ctr">
              <a:defRPr sz="4800" b="1" i="0">
                <a:solidFill>
                  <a:schemeClr val="bg1"/>
                </a:solidFill>
                <a:latin typeface="Arial" panose="020B0604020202020204" pitchFamily="34" charset="0"/>
                <a:cs typeface="Arial" panose="020B0604020202020204" pitchFamily="34" charset="0"/>
              </a:defRPr>
            </a:lvl1pPr>
          </a:lstStyle>
          <a:p>
            <a:br>
              <a:rPr lang="en-US" dirty="0"/>
            </a:br>
            <a:r>
              <a:rPr lang="en-US" dirty="0"/>
              <a:t>Click to edit</a:t>
            </a:r>
            <a:endParaRPr lang="en-AU" dirty="0"/>
          </a:p>
        </p:txBody>
      </p:sp>
      <p:sp>
        <p:nvSpPr>
          <p:cNvPr id="3" name="Subtitle 2">
            <a:extLst>
              <a:ext uri="{FF2B5EF4-FFF2-40B4-BE49-F238E27FC236}">
                <a16:creationId xmlns:a16="http://schemas.microsoft.com/office/drawing/2014/main" id="{78998FBC-3960-4A42-B3E1-90243C6C823B}"/>
              </a:ext>
            </a:extLst>
          </p:cNvPr>
          <p:cNvSpPr>
            <a:spLocks noGrp="1"/>
          </p:cNvSpPr>
          <p:nvPr>
            <p:ph type="subTitle" idx="1"/>
          </p:nvPr>
        </p:nvSpPr>
        <p:spPr>
          <a:xfrm>
            <a:off x="6858928" y="4629867"/>
            <a:ext cx="4674704" cy="1655762"/>
          </a:xfrm>
        </p:spPr>
        <p:txBody>
          <a:bodyPr>
            <a:normAutofit/>
          </a:bodyPr>
          <a:lstStyle>
            <a:lvl1pPr marL="0" indent="0" algn="ctr">
              <a:buNone/>
              <a:defRPr sz="28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12" name="Picture 11">
            <a:extLst>
              <a:ext uri="{FF2B5EF4-FFF2-40B4-BE49-F238E27FC236}">
                <a16:creationId xmlns:a16="http://schemas.microsoft.com/office/drawing/2014/main" id="{2A59CCC9-FDFE-4BC2-8579-BDE68544FC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459"/>
          <a:stretch/>
        </p:blipFill>
        <p:spPr>
          <a:xfrm>
            <a:off x="585216" y="958979"/>
            <a:ext cx="4779264" cy="2267213"/>
          </a:xfrm>
          <a:prstGeom prst="rect">
            <a:avLst/>
          </a:prstGeom>
        </p:spPr>
      </p:pic>
      <p:pic>
        <p:nvPicPr>
          <p:cNvPr id="9" name="Picture 8" descr="A blue and green logo&#10;&#10;Description automatically generated with medium confidence">
            <a:extLst>
              <a:ext uri="{FF2B5EF4-FFF2-40B4-BE49-F238E27FC236}">
                <a16:creationId xmlns:a16="http://schemas.microsoft.com/office/drawing/2014/main" id="{85C6DEE2-B6F8-EF51-0A60-99131ADC4F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48317" y="3481294"/>
            <a:ext cx="3288633" cy="3484657"/>
          </a:xfrm>
          <a:prstGeom prst="rect">
            <a:avLst/>
          </a:prstGeom>
        </p:spPr>
      </p:pic>
    </p:spTree>
    <p:extLst>
      <p:ext uri="{BB962C8B-B14F-4D97-AF65-F5344CB8AC3E}">
        <p14:creationId xmlns:p14="http://schemas.microsoft.com/office/powerpoint/2010/main" val="409195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cover slide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B56B5-DFCF-4344-80A9-847A71369F93}"/>
              </a:ext>
            </a:extLst>
          </p:cNvPr>
          <p:cNvSpPr>
            <a:spLocks noGrp="1"/>
          </p:cNvSpPr>
          <p:nvPr>
            <p:ph type="title"/>
          </p:nvPr>
        </p:nvSpPr>
        <p:spPr>
          <a:xfrm>
            <a:off x="838200" y="1113389"/>
            <a:ext cx="10515600" cy="3220071"/>
          </a:xfrm>
          <a:solidFill>
            <a:srgbClr val="A5C8BE"/>
          </a:solidFill>
        </p:spPr>
        <p:txBody>
          <a:bodyPr anchor="b">
            <a:normAutofit/>
          </a:bodyPr>
          <a:lstStyle>
            <a:lvl1pPr>
              <a:defRPr sz="4800" b="1" i="0">
                <a:solidFill>
                  <a:srgbClr val="323282"/>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AB8E8E7B-5DF1-4CDB-91A5-241C908B6BF4}"/>
              </a:ext>
            </a:extLst>
          </p:cNvPr>
          <p:cNvSpPr>
            <a:spLocks noGrp="1"/>
          </p:cNvSpPr>
          <p:nvPr>
            <p:ph type="body" idx="1"/>
          </p:nvPr>
        </p:nvSpPr>
        <p:spPr>
          <a:xfrm>
            <a:off x="838200" y="4509466"/>
            <a:ext cx="10515600" cy="1135959"/>
          </a:xfrm>
        </p:spPr>
        <p:txBody>
          <a:bodyPr/>
          <a:lstStyle>
            <a:lvl1pPr marL="0" indent="0">
              <a:buNone/>
              <a:defRPr sz="2400">
                <a:solidFill>
                  <a:schemeClr val="tx1"/>
                </a:solidFill>
                <a:latin typeface="Europa-Regular" panose="020000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531461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cover slid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B56B5-DFCF-4344-80A9-847A71369F93}"/>
              </a:ext>
            </a:extLst>
          </p:cNvPr>
          <p:cNvSpPr>
            <a:spLocks noGrp="1"/>
          </p:cNvSpPr>
          <p:nvPr>
            <p:ph type="title"/>
          </p:nvPr>
        </p:nvSpPr>
        <p:spPr>
          <a:xfrm>
            <a:off x="838200" y="1113389"/>
            <a:ext cx="10515600" cy="3220071"/>
          </a:xfrm>
          <a:solidFill>
            <a:srgbClr val="33658A"/>
          </a:solidFill>
        </p:spPr>
        <p:txBody>
          <a:bodyPr anchor="b">
            <a:normAutofit/>
          </a:bodyPr>
          <a:lstStyle>
            <a:lvl1pPr>
              <a:defRPr sz="48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AB8E8E7B-5DF1-4CDB-91A5-241C908B6BF4}"/>
              </a:ext>
            </a:extLst>
          </p:cNvPr>
          <p:cNvSpPr>
            <a:spLocks noGrp="1"/>
          </p:cNvSpPr>
          <p:nvPr>
            <p:ph type="body" idx="1"/>
          </p:nvPr>
        </p:nvSpPr>
        <p:spPr>
          <a:xfrm>
            <a:off x="838200" y="4509466"/>
            <a:ext cx="10515600" cy="1135959"/>
          </a:xfrm>
        </p:spPr>
        <p:txBody>
          <a:bodyPr/>
          <a:lstStyle>
            <a:lvl1pPr marL="0" indent="0">
              <a:buNone/>
              <a:defRPr sz="2400" b="0" i="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12327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te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C44A49-590F-4F1C-979B-DC7D51391339}"/>
              </a:ext>
            </a:extLst>
          </p:cNvPr>
          <p:cNvSpPr/>
          <p:nvPr userDrawn="1"/>
        </p:nvSpPr>
        <p:spPr>
          <a:xfrm>
            <a:off x="0" y="0"/>
            <a:ext cx="12218504" cy="6016487"/>
          </a:xfrm>
          <a:prstGeom prst="rect">
            <a:avLst/>
          </a:prstGeom>
          <a:solidFill>
            <a:srgbClr val="336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0E78ADFB-3514-4595-9CAB-70849E4726B1}"/>
              </a:ext>
            </a:extLst>
          </p:cNvPr>
          <p:cNvSpPr>
            <a:spLocks noGrp="1"/>
          </p:cNvSpPr>
          <p:nvPr>
            <p:ph type="title"/>
          </p:nvPr>
        </p:nvSpPr>
        <p:spPr/>
        <p:txBody>
          <a:bodyPr>
            <a:normAutofit/>
          </a:bodyPr>
          <a:lstStyle>
            <a:lvl1pPr>
              <a:defRPr sz="40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F76D79D1-C37D-4E85-ABBF-7EEB24EB801E}"/>
              </a:ext>
            </a:extLst>
          </p:cNvPr>
          <p:cNvSpPr>
            <a:spLocks noGrp="1"/>
          </p:cNvSpPr>
          <p:nvPr>
            <p:ph idx="1"/>
          </p:nvPr>
        </p:nvSpPr>
        <p:spPr>
          <a:xfrm>
            <a:off x="838200" y="1825625"/>
            <a:ext cx="10515600" cy="3912566"/>
          </a:xfr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5" name="Picture 4">
            <a:extLst>
              <a:ext uri="{FF2B5EF4-FFF2-40B4-BE49-F238E27FC236}">
                <a16:creationId xmlns:a16="http://schemas.microsoft.com/office/drawing/2014/main" id="{077871E7-0A9C-F923-70FF-4B8019A4CF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59111" y="6144939"/>
            <a:ext cx="1536390" cy="652610"/>
          </a:xfrm>
          <a:prstGeom prst="rect">
            <a:avLst/>
          </a:prstGeom>
        </p:spPr>
      </p:pic>
    </p:spTree>
    <p:extLst>
      <p:ext uri="{BB962C8B-B14F-4D97-AF65-F5344CB8AC3E}">
        <p14:creationId xmlns:p14="http://schemas.microsoft.com/office/powerpoint/2010/main" val="1935638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C44A49-590F-4F1C-979B-DC7D51391339}"/>
              </a:ext>
            </a:extLst>
          </p:cNvPr>
          <p:cNvSpPr/>
          <p:nvPr userDrawn="1"/>
        </p:nvSpPr>
        <p:spPr>
          <a:xfrm>
            <a:off x="0" y="0"/>
            <a:ext cx="12218504" cy="6016487"/>
          </a:xfrm>
          <a:prstGeom prst="rect">
            <a:avLst/>
          </a:prstGeom>
          <a:solidFill>
            <a:srgbClr val="A5C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0E78ADFB-3514-4595-9CAB-70849E4726B1}"/>
              </a:ext>
            </a:extLst>
          </p:cNvPr>
          <p:cNvSpPr>
            <a:spLocks noGrp="1"/>
          </p:cNvSpPr>
          <p:nvPr>
            <p:ph type="title"/>
          </p:nvPr>
        </p:nvSpPr>
        <p:spPr/>
        <p:txBody>
          <a:bodyPr>
            <a:normAutofit/>
          </a:bodyPr>
          <a:lstStyle>
            <a:lvl1pPr>
              <a:defRPr sz="4000" b="1" i="0">
                <a:solidFill>
                  <a:srgbClr val="323282"/>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F76D79D1-C37D-4E85-ABBF-7EEB24EB801E}"/>
              </a:ext>
            </a:extLst>
          </p:cNvPr>
          <p:cNvSpPr>
            <a:spLocks noGrp="1"/>
          </p:cNvSpPr>
          <p:nvPr>
            <p:ph idx="1"/>
          </p:nvPr>
        </p:nvSpPr>
        <p:spPr>
          <a:xfrm>
            <a:off x="838200" y="1825625"/>
            <a:ext cx="10515600" cy="3912566"/>
          </a:xfr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4" name="Picture 3">
            <a:extLst>
              <a:ext uri="{FF2B5EF4-FFF2-40B4-BE49-F238E27FC236}">
                <a16:creationId xmlns:a16="http://schemas.microsoft.com/office/drawing/2014/main" id="{78B88D23-245A-CDDE-A049-7D2A01DCA7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59111" y="6144939"/>
            <a:ext cx="1536390" cy="652610"/>
          </a:xfrm>
          <a:prstGeom prst="rect">
            <a:avLst/>
          </a:prstGeom>
        </p:spPr>
      </p:pic>
    </p:spTree>
    <p:extLst>
      <p:ext uri="{BB962C8B-B14F-4D97-AF65-F5344CB8AC3E}">
        <p14:creationId xmlns:p14="http://schemas.microsoft.com/office/powerpoint/2010/main" val="4058496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C44A49-590F-4F1C-979B-DC7D51391339}"/>
              </a:ext>
            </a:extLst>
          </p:cNvPr>
          <p:cNvSpPr/>
          <p:nvPr userDrawn="1"/>
        </p:nvSpPr>
        <p:spPr>
          <a:xfrm flipV="1">
            <a:off x="0" y="5937608"/>
            <a:ext cx="12218504" cy="119272"/>
          </a:xfrm>
          <a:prstGeom prst="rect">
            <a:avLst/>
          </a:prstGeom>
          <a:solidFill>
            <a:srgbClr val="A5C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0E78ADFB-3514-4595-9CAB-70849E4726B1}"/>
              </a:ext>
            </a:extLst>
          </p:cNvPr>
          <p:cNvSpPr>
            <a:spLocks noGrp="1"/>
          </p:cNvSpPr>
          <p:nvPr>
            <p:ph type="title"/>
          </p:nvPr>
        </p:nvSpPr>
        <p:spPr>
          <a:xfrm>
            <a:off x="838200" y="530322"/>
            <a:ext cx="9707755" cy="928070"/>
          </a:xfrm>
        </p:spPr>
        <p:txBody>
          <a:bodyPr>
            <a:normAutofit/>
          </a:bodyPr>
          <a:lstStyle>
            <a:lvl1pPr>
              <a:defRPr sz="4000" b="1" i="0">
                <a:solidFill>
                  <a:srgbClr val="323282"/>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F76D79D1-C37D-4E85-ABBF-7EEB24EB801E}"/>
              </a:ext>
            </a:extLst>
          </p:cNvPr>
          <p:cNvSpPr>
            <a:spLocks noGrp="1"/>
          </p:cNvSpPr>
          <p:nvPr>
            <p:ph idx="1"/>
          </p:nvPr>
        </p:nvSpPr>
        <p:spPr>
          <a:xfrm>
            <a:off x="838200" y="1723437"/>
            <a:ext cx="10515600" cy="3935894"/>
          </a:xfr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10" name="Picture 9">
            <a:extLst>
              <a:ext uri="{FF2B5EF4-FFF2-40B4-BE49-F238E27FC236}">
                <a16:creationId xmlns:a16="http://schemas.microsoft.com/office/drawing/2014/main" id="{84FE1B6F-E060-48BA-8ECA-F36B9F13D13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59111" y="6144939"/>
            <a:ext cx="1536390" cy="652610"/>
          </a:xfrm>
          <a:prstGeom prst="rect">
            <a:avLst/>
          </a:prstGeom>
        </p:spPr>
      </p:pic>
      <p:pic>
        <p:nvPicPr>
          <p:cNvPr id="4" name="Picture 3" descr="A blue and green logo&#10;&#10;Description automatically generated with medium confidence">
            <a:extLst>
              <a:ext uri="{FF2B5EF4-FFF2-40B4-BE49-F238E27FC236}">
                <a16:creationId xmlns:a16="http://schemas.microsoft.com/office/drawing/2014/main" id="{8D0E954B-628F-39BB-FEAC-94EDC420AD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45955" y="-25400"/>
            <a:ext cx="1663700" cy="1762867"/>
          </a:xfrm>
          <a:prstGeom prst="rect">
            <a:avLst/>
          </a:prstGeom>
        </p:spPr>
      </p:pic>
    </p:spTree>
    <p:extLst>
      <p:ext uri="{BB962C8B-B14F-4D97-AF65-F5344CB8AC3E}">
        <p14:creationId xmlns:p14="http://schemas.microsoft.com/office/powerpoint/2010/main" val="2675287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20F1E-CB18-4B7E-A3C0-831B16DFAC1D}"/>
              </a:ext>
            </a:extLst>
          </p:cNvPr>
          <p:cNvSpPr>
            <a:spLocks noGrp="1"/>
          </p:cNvSpPr>
          <p:nvPr>
            <p:ph type="title"/>
          </p:nvPr>
        </p:nvSpPr>
        <p:spPr>
          <a:xfrm>
            <a:off x="838200" y="365125"/>
            <a:ext cx="9612086" cy="1325563"/>
          </a:xfrm>
        </p:spPr>
        <p:txBody>
          <a:bodyPr>
            <a:normAutofit/>
          </a:bodyPr>
          <a:lstStyle>
            <a:lvl1pPr>
              <a:defRPr sz="4000" b="1" i="0">
                <a:solidFill>
                  <a:srgbClr val="323282"/>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3" name="Rectangle 2">
            <a:extLst>
              <a:ext uri="{FF2B5EF4-FFF2-40B4-BE49-F238E27FC236}">
                <a16:creationId xmlns:a16="http://schemas.microsoft.com/office/drawing/2014/main" id="{3C56B57B-649D-78A4-4315-17F8CAB64F24}"/>
              </a:ext>
            </a:extLst>
          </p:cNvPr>
          <p:cNvSpPr/>
          <p:nvPr userDrawn="1"/>
        </p:nvSpPr>
        <p:spPr>
          <a:xfrm flipV="1">
            <a:off x="0" y="5937608"/>
            <a:ext cx="12218504" cy="119272"/>
          </a:xfrm>
          <a:prstGeom prst="rect">
            <a:avLst/>
          </a:prstGeom>
          <a:solidFill>
            <a:srgbClr val="A5C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ED689CA0-5BB6-F7DB-2417-F708DF1D59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59111" y="6144939"/>
            <a:ext cx="1536390" cy="652610"/>
          </a:xfrm>
          <a:prstGeom prst="rect">
            <a:avLst/>
          </a:prstGeom>
        </p:spPr>
      </p:pic>
      <p:pic>
        <p:nvPicPr>
          <p:cNvPr id="9" name="Picture 8" descr="A blue and green logo&#10;&#10;Description automatically generated with medium confidence">
            <a:extLst>
              <a:ext uri="{FF2B5EF4-FFF2-40B4-BE49-F238E27FC236}">
                <a16:creationId xmlns:a16="http://schemas.microsoft.com/office/drawing/2014/main" id="{4E1F46C8-8EDA-3AEA-61AC-BDE19C887F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45955" y="-25400"/>
            <a:ext cx="1663700" cy="1762867"/>
          </a:xfrm>
          <a:prstGeom prst="rect">
            <a:avLst/>
          </a:prstGeom>
        </p:spPr>
      </p:pic>
    </p:spTree>
    <p:extLst>
      <p:ext uri="{BB962C8B-B14F-4D97-AF65-F5344CB8AC3E}">
        <p14:creationId xmlns:p14="http://schemas.microsoft.com/office/powerpoint/2010/main" val="1572048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D43B8E-63B3-40B8-B5FA-0B0D8430EA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2DC6757-7708-4CAB-B914-C1A71FE473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661F022-E562-40F6-9DF7-F8F28580E1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C57C2A-B4B0-4B5E-B330-2FE3F76120ED}" type="datetimeFigureOut">
              <a:rPr lang="en-AU" smtClean="0"/>
              <a:t>28/5/2025</a:t>
            </a:fld>
            <a:endParaRPr lang="en-AU"/>
          </a:p>
        </p:txBody>
      </p:sp>
      <p:sp>
        <p:nvSpPr>
          <p:cNvPr id="5" name="Footer Placeholder 4">
            <a:extLst>
              <a:ext uri="{FF2B5EF4-FFF2-40B4-BE49-F238E27FC236}">
                <a16:creationId xmlns:a16="http://schemas.microsoft.com/office/drawing/2014/main" id="{D08648DD-8D10-4312-AAA0-15FE2522E2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82173ACF-0CC6-42E9-8810-728EB2625D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658A0A-A987-47FB-851B-F2B50A68232F}" type="slidenum">
              <a:rPr lang="en-AU" smtClean="0"/>
              <a:t>‹#›</a:t>
            </a:fld>
            <a:endParaRPr lang="en-AU"/>
          </a:p>
        </p:txBody>
      </p:sp>
    </p:spTree>
    <p:extLst>
      <p:ext uri="{BB962C8B-B14F-4D97-AF65-F5344CB8AC3E}">
        <p14:creationId xmlns:p14="http://schemas.microsoft.com/office/powerpoint/2010/main" val="164611815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1" r:id="rId4"/>
    <p:sldLayoutId id="2147483658" r:id="rId5"/>
    <p:sldLayoutId id="2147483650" r:id="rId6"/>
    <p:sldLayoutId id="2147483656" r:id="rId7"/>
    <p:sldLayoutId id="2147483657" r:id="rId8"/>
    <p:sldLayoutId id="2147483654" r:id="rId9"/>
    <p:sldLayoutId id="2147483655" r:id="rId10"/>
    <p:sldLayoutId id="2147483652" r:id="rId11"/>
    <p:sldLayoutId id="2147483659"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DCA5DF1-F0ED-46E9-A474-6B63A375D32C}"/>
              </a:ext>
            </a:extLst>
          </p:cNvPr>
          <p:cNvSpPr>
            <a:spLocks noGrp="1"/>
          </p:cNvSpPr>
          <p:nvPr>
            <p:ph type="ctrTitle"/>
          </p:nvPr>
        </p:nvSpPr>
        <p:spPr/>
        <p:txBody>
          <a:bodyPr/>
          <a:lstStyle/>
          <a:p>
            <a:r>
              <a:rPr lang="en-AU" dirty="0">
                <a:solidFill>
                  <a:srgbClr val="323282"/>
                </a:solidFill>
                <a:latin typeface="Libre Franklin" pitchFamily="2" charset="77"/>
              </a:rPr>
              <a:t>Informed consent</a:t>
            </a:r>
          </a:p>
        </p:txBody>
      </p:sp>
    </p:spTree>
    <p:extLst>
      <p:ext uri="{BB962C8B-B14F-4D97-AF65-F5344CB8AC3E}">
        <p14:creationId xmlns:p14="http://schemas.microsoft.com/office/powerpoint/2010/main" val="3807125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41AC9-4D76-4F25-C6B6-57F61D63EE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5499BB-F68B-415B-1A61-A7400DE2606D}"/>
              </a:ext>
            </a:extLst>
          </p:cNvPr>
          <p:cNvSpPr>
            <a:spLocks noGrp="1"/>
          </p:cNvSpPr>
          <p:nvPr>
            <p:ph type="title"/>
          </p:nvPr>
        </p:nvSpPr>
        <p:spPr/>
        <p:txBody>
          <a:bodyPr/>
          <a:lstStyle/>
          <a:p>
            <a:r>
              <a:rPr lang="en-AU" dirty="0"/>
              <a:t>Optical stores are also ‘participants’</a:t>
            </a:r>
          </a:p>
        </p:txBody>
      </p:sp>
      <p:sp>
        <p:nvSpPr>
          <p:cNvPr id="3" name="Content Placeholder 2">
            <a:extLst>
              <a:ext uri="{FF2B5EF4-FFF2-40B4-BE49-F238E27FC236}">
                <a16:creationId xmlns:a16="http://schemas.microsoft.com/office/drawing/2014/main" id="{82107CE8-1D05-D09B-77AB-EE902D35CF22}"/>
              </a:ext>
            </a:extLst>
          </p:cNvPr>
          <p:cNvSpPr>
            <a:spLocks noGrp="1"/>
          </p:cNvSpPr>
          <p:nvPr>
            <p:ph idx="1"/>
          </p:nvPr>
        </p:nvSpPr>
        <p:spPr>
          <a:xfrm>
            <a:off x="450376" y="1458392"/>
            <a:ext cx="11299209" cy="4710395"/>
          </a:xfrm>
        </p:spPr>
        <p:txBody>
          <a:bodyPr>
            <a:normAutofit lnSpcReduction="10000"/>
          </a:bodyPr>
          <a:lstStyle/>
          <a:p>
            <a:r>
              <a:rPr lang="en-AU" sz="3200" dirty="0"/>
              <a:t>An opt-out approach is typically used because explicit consent is not practical. If optical services are aware that they are being observed, then this is likely to induce optical staff to modify their behaviour.</a:t>
            </a:r>
          </a:p>
          <a:p>
            <a:r>
              <a:rPr lang="en-AU" sz="3200" dirty="0"/>
              <a:t>Optical services will be provided with a consent form at least one month prior to the start of data collection.</a:t>
            </a:r>
          </a:p>
          <a:p>
            <a:r>
              <a:rPr lang="en-AU" sz="3200" dirty="0"/>
              <a:t>If they choose to participate, then no further action is needed (consent assumed).</a:t>
            </a:r>
          </a:p>
          <a:p>
            <a:r>
              <a:rPr lang="en-AU" sz="3200" dirty="0"/>
              <a:t>If they chose to not participate and opt-out, then they will be asked to contact the researchers.</a:t>
            </a:r>
          </a:p>
        </p:txBody>
      </p:sp>
    </p:spTree>
    <p:extLst>
      <p:ext uri="{BB962C8B-B14F-4D97-AF65-F5344CB8AC3E}">
        <p14:creationId xmlns:p14="http://schemas.microsoft.com/office/powerpoint/2010/main" val="3383239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85814-272C-4733-B5B9-D440F6A16C2A}"/>
              </a:ext>
            </a:extLst>
          </p:cNvPr>
          <p:cNvSpPr>
            <a:spLocks noGrp="1"/>
          </p:cNvSpPr>
          <p:nvPr>
            <p:ph type="title"/>
          </p:nvPr>
        </p:nvSpPr>
        <p:spPr/>
        <p:txBody>
          <a:bodyPr/>
          <a:lstStyle/>
          <a:p>
            <a:r>
              <a:rPr lang="en-AU" dirty="0">
                <a:latin typeface="Libre Franklin" pitchFamily="2" charset="77"/>
              </a:rPr>
              <a:t>What is informed consent?</a:t>
            </a:r>
          </a:p>
        </p:txBody>
      </p:sp>
      <p:sp>
        <p:nvSpPr>
          <p:cNvPr id="3" name="Content Placeholder 2">
            <a:extLst>
              <a:ext uri="{FF2B5EF4-FFF2-40B4-BE49-F238E27FC236}">
                <a16:creationId xmlns:a16="http://schemas.microsoft.com/office/drawing/2014/main" id="{A625BB8F-22EB-4506-AEA8-F46E12F209BC}"/>
              </a:ext>
            </a:extLst>
          </p:cNvPr>
          <p:cNvSpPr>
            <a:spLocks noGrp="1"/>
          </p:cNvSpPr>
          <p:nvPr>
            <p:ph idx="1"/>
          </p:nvPr>
        </p:nvSpPr>
        <p:spPr>
          <a:xfrm>
            <a:off x="838200" y="1723437"/>
            <a:ext cx="10515600" cy="4186044"/>
          </a:xfrm>
        </p:spPr>
        <p:txBody>
          <a:bodyPr>
            <a:normAutofit fontScale="92500" lnSpcReduction="10000"/>
          </a:bodyPr>
          <a:lstStyle/>
          <a:p>
            <a:r>
              <a:rPr lang="en-AU" dirty="0">
                <a:latin typeface="Libre Franklin" pitchFamily="2" charset="77"/>
              </a:rPr>
              <a:t>Informed consent is the process for communicating information about the study to potential participants.</a:t>
            </a:r>
          </a:p>
          <a:p>
            <a:r>
              <a:rPr lang="en-AU" dirty="0">
                <a:latin typeface="Libre Franklin" pitchFamily="2" charset="77"/>
              </a:rPr>
              <a:t>The process starts when the initial contact is made with potential Unannounced Standardised Patients (USPs).</a:t>
            </a:r>
          </a:p>
          <a:p>
            <a:r>
              <a:rPr lang="en-AU" dirty="0">
                <a:latin typeface="Libre Franklin" pitchFamily="2" charset="77"/>
              </a:rPr>
              <a:t>The goal of the process is to ensure that they have the necessary information to make a decision about participating in a Q.REC project.</a:t>
            </a:r>
          </a:p>
          <a:p>
            <a:endParaRPr lang="en-AU" dirty="0">
              <a:latin typeface="Libre Franklin" pitchFamily="2" charset="77"/>
            </a:endParaRPr>
          </a:p>
          <a:p>
            <a:endParaRPr lang="en-AU" dirty="0">
              <a:latin typeface="Libre Franklin" pitchFamily="2" charset="77"/>
            </a:endParaRPr>
          </a:p>
          <a:p>
            <a:pPr marL="457200" lvl="1" indent="0">
              <a:buNone/>
            </a:pPr>
            <a:r>
              <a:rPr lang="en-AU" sz="3000" b="1" dirty="0">
                <a:highlight>
                  <a:srgbClr val="C2C2D9"/>
                </a:highlight>
                <a:latin typeface="Libre Franklin" pitchFamily="2" charset="77"/>
              </a:rPr>
              <a:t>Respect is at the heart of informed consent</a:t>
            </a:r>
          </a:p>
        </p:txBody>
      </p:sp>
      <p:pic>
        <p:nvPicPr>
          <p:cNvPr id="5" name="Picture 4" descr="A blue and green logo&#10;&#10;AI-generated content may be incorrect.">
            <a:extLst>
              <a:ext uri="{FF2B5EF4-FFF2-40B4-BE49-F238E27FC236}">
                <a16:creationId xmlns:a16="http://schemas.microsoft.com/office/drawing/2014/main" id="{64A8E622-81A4-4566-6820-62827BB75F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917" y="4834395"/>
            <a:ext cx="852298" cy="903100"/>
          </a:xfrm>
          <a:prstGeom prst="rect">
            <a:avLst/>
          </a:prstGeom>
        </p:spPr>
      </p:pic>
    </p:spTree>
    <p:extLst>
      <p:ext uri="{BB962C8B-B14F-4D97-AF65-F5344CB8AC3E}">
        <p14:creationId xmlns:p14="http://schemas.microsoft.com/office/powerpoint/2010/main" val="1769451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CF20B-180A-0B79-3FD1-A91C41D83D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7ACB45-B56D-0915-2387-DCB06AAACCDB}"/>
              </a:ext>
            </a:extLst>
          </p:cNvPr>
          <p:cNvSpPr>
            <a:spLocks noGrp="1"/>
          </p:cNvSpPr>
          <p:nvPr>
            <p:ph type="title"/>
          </p:nvPr>
        </p:nvSpPr>
        <p:spPr/>
        <p:txBody>
          <a:bodyPr/>
          <a:lstStyle/>
          <a:p>
            <a:r>
              <a:rPr lang="en-AU" dirty="0">
                <a:latin typeface="Libre Franklin" pitchFamily="2" charset="77"/>
              </a:rPr>
              <a:t>What is the process?</a:t>
            </a:r>
          </a:p>
        </p:txBody>
      </p:sp>
      <p:sp>
        <p:nvSpPr>
          <p:cNvPr id="3" name="Content Placeholder 2">
            <a:extLst>
              <a:ext uri="{FF2B5EF4-FFF2-40B4-BE49-F238E27FC236}">
                <a16:creationId xmlns:a16="http://schemas.microsoft.com/office/drawing/2014/main" id="{49F04052-211A-B896-E538-320C8B442DBA}"/>
              </a:ext>
            </a:extLst>
          </p:cNvPr>
          <p:cNvSpPr>
            <a:spLocks noGrp="1"/>
          </p:cNvSpPr>
          <p:nvPr>
            <p:ph idx="1"/>
          </p:nvPr>
        </p:nvSpPr>
        <p:spPr/>
        <p:txBody>
          <a:bodyPr>
            <a:normAutofit/>
          </a:bodyPr>
          <a:lstStyle/>
          <a:p>
            <a:r>
              <a:rPr lang="en-AU" dirty="0">
                <a:latin typeface="Libre Franklin" pitchFamily="2" charset="77"/>
              </a:rPr>
              <a:t>The process for obtaining participants' informed consent must follow local legal requirements and incorporate local cultural standards.</a:t>
            </a:r>
          </a:p>
          <a:p>
            <a:r>
              <a:rPr lang="en-AU" dirty="0">
                <a:latin typeface="Libre Franklin" pitchFamily="2" charset="77"/>
              </a:rPr>
              <a:t>Study personnel will be responsible for communicating about the study, the benefits, and the risks, to potential participants.</a:t>
            </a:r>
          </a:p>
          <a:p>
            <a:r>
              <a:rPr lang="en-AU" dirty="0">
                <a:latin typeface="Libre Franklin" pitchFamily="2" charset="77"/>
              </a:rPr>
              <a:t>Informed consent involves explaining to the potential participant about all of the study-related activities and to ask for that person's consent to be included in the study.</a:t>
            </a:r>
          </a:p>
        </p:txBody>
      </p:sp>
    </p:spTree>
    <p:extLst>
      <p:ext uri="{BB962C8B-B14F-4D97-AF65-F5344CB8AC3E}">
        <p14:creationId xmlns:p14="http://schemas.microsoft.com/office/powerpoint/2010/main" val="914863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434D862-DBCF-7D6C-C692-4F82AC204E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6809" y="736978"/>
            <a:ext cx="8343332" cy="6257499"/>
          </a:xfrm>
          <a:prstGeom prst="rect">
            <a:avLst/>
          </a:prstGeom>
        </p:spPr>
      </p:pic>
      <p:sp>
        <p:nvSpPr>
          <p:cNvPr id="5" name="Title 4">
            <a:extLst>
              <a:ext uri="{FF2B5EF4-FFF2-40B4-BE49-F238E27FC236}">
                <a16:creationId xmlns:a16="http://schemas.microsoft.com/office/drawing/2014/main" id="{59EA836C-0399-47E0-A784-69CFA82D5528}"/>
              </a:ext>
            </a:extLst>
          </p:cNvPr>
          <p:cNvSpPr>
            <a:spLocks noGrp="1"/>
          </p:cNvSpPr>
          <p:nvPr>
            <p:ph type="title"/>
          </p:nvPr>
        </p:nvSpPr>
        <p:spPr>
          <a:xfrm>
            <a:off x="332510" y="380156"/>
            <a:ext cx="9381320" cy="1073383"/>
          </a:xfrm>
        </p:spPr>
        <p:txBody>
          <a:bodyPr/>
          <a:lstStyle/>
          <a:p>
            <a:r>
              <a:rPr lang="en-AU" dirty="0">
                <a:latin typeface="Libre Franklin" pitchFamily="2" charset="77"/>
              </a:rPr>
              <a:t>Key elements of informed consent</a:t>
            </a:r>
          </a:p>
        </p:txBody>
      </p:sp>
    </p:spTree>
    <p:extLst>
      <p:ext uri="{BB962C8B-B14F-4D97-AF65-F5344CB8AC3E}">
        <p14:creationId xmlns:p14="http://schemas.microsoft.com/office/powerpoint/2010/main" val="2388166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516280-30DB-43CE-8813-B15CA57DBA3F}"/>
              </a:ext>
            </a:extLst>
          </p:cNvPr>
          <p:cNvSpPr>
            <a:spLocks noGrp="1"/>
          </p:cNvSpPr>
          <p:nvPr>
            <p:ph sz="half" idx="2"/>
          </p:nvPr>
        </p:nvSpPr>
        <p:spPr/>
        <p:txBody>
          <a:bodyPr>
            <a:normAutofit/>
          </a:bodyPr>
          <a:lstStyle/>
          <a:p>
            <a:pPr marL="0" indent="0">
              <a:buNone/>
            </a:pPr>
            <a:r>
              <a:rPr lang="en-AU" sz="3600" b="1" dirty="0">
                <a:solidFill>
                  <a:srgbClr val="323282"/>
                </a:solidFill>
                <a:latin typeface="Libre Franklin" pitchFamily="2" charset="77"/>
              </a:rPr>
              <a:t>Participant consent ensures individuals are provided with clear information, fully understand it, can ask questions, and can voluntarily decide to participate without coercion</a:t>
            </a:r>
          </a:p>
        </p:txBody>
      </p:sp>
      <p:pic>
        <p:nvPicPr>
          <p:cNvPr id="6" name="Picture Placeholder 5">
            <a:extLst>
              <a:ext uri="{FF2B5EF4-FFF2-40B4-BE49-F238E27FC236}">
                <a16:creationId xmlns:a16="http://schemas.microsoft.com/office/drawing/2014/main" id="{A1B9C1E4-543B-44FA-A37D-AF547329F25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971" r="2971"/>
          <a:stretch/>
        </p:blipFill>
        <p:spPr>
          <a:xfrm>
            <a:off x="0" y="0"/>
            <a:ext cx="4443663" cy="6858000"/>
          </a:xfrm>
        </p:spPr>
      </p:pic>
    </p:spTree>
    <p:extLst>
      <p:ext uri="{BB962C8B-B14F-4D97-AF65-F5344CB8AC3E}">
        <p14:creationId xmlns:p14="http://schemas.microsoft.com/office/powerpoint/2010/main" val="7183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F7010-91B8-19EB-BDF6-5D1BFE6592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F758B2-56ED-C623-3F43-7BE62B4DF74B}"/>
              </a:ext>
            </a:extLst>
          </p:cNvPr>
          <p:cNvSpPr>
            <a:spLocks noGrp="1"/>
          </p:cNvSpPr>
          <p:nvPr>
            <p:ph type="title"/>
          </p:nvPr>
        </p:nvSpPr>
        <p:spPr/>
        <p:txBody>
          <a:bodyPr/>
          <a:lstStyle/>
          <a:p>
            <a:r>
              <a:rPr lang="en-AU" dirty="0"/>
              <a:t>Study participants need to know:</a:t>
            </a:r>
          </a:p>
        </p:txBody>
      </p:sp>
      <p:sp>
        <p:nvSpPr>
          <p:cNvPr id="3" name="Content Placeholder 2">
            <a:extLst>
              <a:ext uri="{FF2B5EF4-FFF2-40B4-BE49-F238E27FC236}">
                <a16:creationId xmlns:a16="http://schemas.microsoft.com/office/drawing/2014/main" id="{DB6A5C2E-E5A1-87D0-0B27-4DF32E9C2F60}"/>
              </a:ext>
            </a:extLst>
          </p:cNvPr>
          <p:cNvSpPr>
            <a:spLocks noGrp="1"/>
          </p:cNvSpPr>
          <p:nvPr>
            <p:ph idx="1"/>
          </p:nvPr>
        </p:nvSpPr>
        <p:spPr>
          <a:xfrm>
            <a:off x="1220337" y="1458392"/>
            <a:ext cx="10515600" cy="4279103"/>
          </a:xfrm>
        </p:spPr>
        <p:txBody>
          <a:bodyPr>
            <a:normAutofit lnSpcReduction="10000"/>
          </a:bodyPr>
          <a:lstStyle/>
          <a:p>
            <a:pPr marL="0" indent="0">
              <a:buNone/>
            </a:pPr>
            <a:r>
              <a:rPr lang="en-AU" b="1" dirty="0"/>
              <a:t>✔️ Study Purpose and Procedures</a:t>
            </a:r>
            <a:r>
              <a:rPr lang="en-AU" dirty="0"/>
              <a:t>: Clear explanation of the study's goals and what participation involves.</a:t>
            </a:r>
          </a:p>
          <a:p>
            <a:pPr marL="0" indent="0">
              <a:buNone/>
            </a:pPr>
            <a:r>
              <a:rPr lang="en-AU" b="1" dirty="0"/>
              <a:t>✔️ Duration</a:t>
            </a:r>
            <a:r>
              <a:rPr lang="en-AU" dirty="0"/>
              <a:t>: How long the study or participant's involvement will last.</a:t>
            </a:r>
          </a:p>
          <a:p>
            <a:pPr marL="0" indent="0">
              <a:buNone/>
            </a:pPr>
            <a:r>
              <a:rPr lang="en-AU" b="1" dirty="0"/>
              <a:t>✔️ Participant Role</a:t>
            </a:r>
            <a:r>
              <a:rPr lang="en-AU" dirty="0"/>
              <a:t>: Specific expectations and responsibilities of participants.</a:t>
            </a:r>
          </a:p>
          <a:p>
            <a:pPr marL="0" indent="0">
              <a:buNone/>
            </a:pPr>
            <a:r>
              <a:rPr lang="en-AU" b="1" dirty="0"/>
              <a:t>✔️ Risks and Benefits</a:t>
            </a:r>
            <a:r>
              <a:rPr lang="en-AU" dirty="0"/>
              <a:t>: Potential advantages and possible risks of participating.</a:t>
            </a:r>
          </a:p>
          <a:p>
            <a:pPr marL="0" indent="0">
              <a:buNone/>
            </a:pPr>
            <a:r>
              <a:rPr lang="en-AU" b="1" dirty="0"/>
              <a:t>✔️ Costs and Compensation</a:t>
            </a:r>
            <a:r>
              <a:rPr lang="en-AU" dirty="0"/>
              <a:t>: Any financial costs or compensation provided.</a:t>
            </a:r>
          </a:p>
        </p:txBody>
      </p:sp>
      <p:pic>
        <p:nvPicPr>
          <p:cNvPr id="5" name="Picture 4" descr="A blue and green logo&#10;&#10;AI-generated content may be incorrect.">
            <a:extLst>
              <a:ext uri="{FF2B5EF4-FFF2-40B4-BE49-F238E27FC236}">
                <a16:creationId xmlns:a16="http://schemas.microsoft.com/office/drawing/2014/main" id="{CA9952C5-7998-946A-9DC0-477A9C1801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917" y="4834395"/>
            <a:ext cx="852298" cy="903100"/>
          </a:xfrm>
          <a:prstGeom prst="rect">
            <a:avLst/>
          </a:prstGeom>
        </p:spPr>
      </p:pic>
    </p:spTree>
    <p:extLst>
      <p:ext uri="{BB962C8B-B14F-4D97-AF65-F5344CB8AC3E}">
        <p14:creationId xmlns:p14="http://schemas.microsoft.com/office/powerpoint/2010/main" val="1890695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75FA7-06CE-1C96-AD85-E33A6530BF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A0D808-4DF8-7529-E938-11273209EAF4}"/>
              </a:ext>
            </a:extLst>
          </p:cNvPr>
          <p:cNvSpPr>
            <a:spLocks noGrp="1"/>
          </p:cNvSpPr>
          <p:nvPr>
            <p:ph type="title"/>
          </p:nvPr>
        </p:nvSpPr>
        <p:spPr/>
        <p:txBody>
          <a:bodyPr/>
          <a:lstStyle/>
          <a:p>
            <a:r>
              <a:rPr lang="en-AU" dirty="0"/>
              <a:t>Study participants need to know:</a:t>
            </a:r>
          </a:p>
        </p:txBody>
      </p:sp>
      <p:sp>
        <p:nvSpPr>
          <p:cNvPr id="3" name="Content Placeholder 2">
            <a:extLst>
              <a:ext uri="{FF2B5EF4-FFF2-40B4-BE49-F238E27FC236}">
                <a16:creationId xmlns:a16="http://schemas.microsoft.com/office/drawing/2014/main" id="{53421679-3D7B-E826-39D8-E40EA7629207}"/>
              </a:ext>
            </a:extLst>
          </p:cNvPr>
          <p:cNvSpPr>
            <a:spLocks noGrp="1"/>
          </p:cNvSpPr>
          <p:nvPr>
            <p:ph idx="1"/>
          </p:nvPr>
        </p:nvSpPr>
        <p:spPr>
          <a:xfrm>
            <a:off x="1233985" y="1458393"/>
            <a:ext cx="10515600" cy="4451088"/>
          </a:xfrm>
        </p:spPr>
        <p:txBody>
          <a:bodyPr>
            <a:normAutofit/>
          </a:bodyPr>
          <a:lstStyle/>
          <a:p>
            <a:pPr marL="0" indent="0">
              <a:buNone/>
            </a:pPr>
            <a:r>
              <a:rPr lang="en-AU" b="1" dirty="0"/>
              <a:t>✔️ Data Usage and Storage</a:t>
            </a:r>
            <a:r>
              <a:rPr lang="en-AU" dirty="0"/>
              <a:t>: Details on how data will be used, stored, and shared, including duration.</a:t>
            </a:r>
          </a:p>
          <a:p>
            <a:pPr marL="0" indent="0">
              <a:buNone/>
            </a:pPr>
            <a:r>
              <a:rPr lang="en-AU" b="1" dirty="0"/>
              <a:t>✔️ Privacy and Confidentiality</a:t>
            </a:r>
            <a:r>
              <a:rPr lang="en-AU" dirty="0"/>
              <a:t>: Assurance of how personal details will be protected.</a:t>
            </a:r>
          </a:p>
          <a:p>
            <a:pPr marL="0" indent="0">
              <a:buNone/>
            </a:pPr>
            <a:r>
              <a:rPr lang="en-AU" b="1" dirty="0"/>
              <a:t>✔️ Study-Related Injury or Issue</a:t>
            </a:r>
            <a:r>
              <a:rPr lang="en-AU" dirty="0"/>
              <a:t>: Procedures for addressing any injuries or concerns arising from participation.</a:t>
            </a:r>
          </a:p>
          <a:p>
            <a:pPr marL="0" indent="0">
              <a:buNone/>
            </a:pPr>
            <a:r>
              <a:rPr lang="en-AU" b="1" dirty="0"/>
              <a:t>✔️ Freedom to Ask Questions</a:t>
            </a:r>
            <a:r>
              <a:rPr lang="en-AU" dirty="0"/>
              <a:t>: Encouragement to seek clarification at any stage.</a:t>
            </a:r>
          </a:p>
          <a:p>
            <a:pPr marL="0" indent="0">
              <a:buNone/>
            </a:pPr>
            <a:r>
              <a:rPr lang="en-AU" b="1" dirty="0"/>
              <a:t>✔️ Voluntary Participation</a:t>
            </a:r>
            <a:r>
              <a:rPr lang="en-AU" dirty="0"/>
              <a:t>: Confirmation that participation is optional and can be withdrawn without explanation.</a:t>
            </a:r>
          </a:p>
        </p:txBody>
      </p:sp>
      <p:pic>
        <p:nvPicPr>
          <p:cNvPr id="5" name="Picture 4" descr="A blue and green logo&#10;&#10;AI-generated content may be incorrect.">
            <a:extLst>
              <a:ext uri="{FF2B5EF4-FFF2-40B4-BE49-F238E27FC236}">
                <a16:creationId xmlns:a16="http://schemas.microsoft.com/office/drawing/2014/main" id="{E4B04D18-CBCD-7366-3A67-A227563454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917" y="4834395"/>
            <a:ext cx="852298" cy="903100"/>
          </a:xfrm>
          <a:prstGeom prst="rect">
            <a:avLst/>
          </a:prstGeom>
        </p:spPr>
      </p:pic>
    </p:spTree>
    <p:extLst>
      <p:ext uri="{BB962C8B-B14F-4D97-AF65-F5344CB8AC3E}">
        <p14:creationId xmlns:p14="http://schemas.microsoft.com/office/powerpoint/2010/main" val="1301376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1B16B-3568-D7FB-0575-D730D082AA4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E7F94E1-C3B0-2117-005B-B741BD651710}"/>
              </a:ext>
            </a:extLst>
          </p:cNvPr>
          <p:cNvSpPr>
            <a:spLocks noGrp="1"/>
          </p:cNvSpPr>
          <p:nvPr>
            <p:ph type="title"/>
          </p:nvPr>
        </p:nvSpPr>
        <p:spPr>
          <a:xfrm>
            <a:off x="332510" y="380156"/>
            <a:ext cx="9381320" cy="1073383"/>
          </a:xfrm>
        </p:spPr>
        <p:txBody>
          <a:bodyPr/>
          <a:lstStyle/>
          <a:p>
            <a:r>
              <a:rPr lang="en-AU" dirty="0"/>
              <a:t>What to avoid?</a:t>
            </a:r>
          </a:p>
        </p:txBody>
      </p:sp>
      <p:sp>
        <p:nvSpPr>
          <p:cNvPr id="3" name="TextBox 2">
            <a:extLst>
              <a:ext uri="{FF2B5EF4-FFF2-40B4-BE49-F238E27FC236}">
                <a16:creationId xmlns:a16="http://schemas.microsoft.com/office/drawing/2014/main" id="{A0038306-1440-B4DF-D6DC-78A7D0822A76}"/>
              </a:ext>
            </a:extLst>
          </p:cNvPr>
          <p:cNvSpPr txBox="1"/>
          <p:nvPr/>
        </p:nvSpPr>
        <p:spPr>
          <a:xfrm>
            <a:off x="948519" y="1642870"/>
            <a:ext cx="9055289" cy="3896195"/>
          </a:xfrm>
          <a:prstGeom prst="rect">
            <a:avLst/>
          </a:prstGeom>
          <a:noFill/>
        </p:spPr>
        <p:txBody>
          <a:bodyPr wrap="square">
            <a:spAutoFit/>
          </a:bodyPr>
          <a:lstStyle/>
          <a:p>
            <a:pPr>
              <a:lnSpc>
                <a:spcPct val="150000"/>
              </a:lnSpc>
              <a:buNone/>
            </a:pPr>
            <a:r>
              <a:rPr lang="en-AU" sz="2800" b="1" dirty="0">
                <a:solidFill>
                  <a:srgbClr val="323282"/>
                </a:solidFill>
                <a:latin typeface="Libre Franklin" pitchFamily="2" charset="77"/>
              </a:rPr>
              <a:t>Coercion:</a:t>
            </a:r>
            <a:r>
              <a:rPr lang="en-AU" sz="2800" dirty="0">
                <a:solidFill>
                  <a:srgbClr val="323282"/>
                </a:solidFill>
                <a:latin typeface="Libre Franklin" pitchFamily="2" charset="77"/>
              </a:rPr>
              <a:t> Study personnel </a:t>
            </a:r>
            <a:r>
              <a:rPr lang="en-AU" sz="2800" b="1" dirty="0">
                <a:solidFill>
                  <a:srgbClr val="323282"/>
                </a:solidFill>
                <a:latin typeface="Libre Franklin" pitchFamily="2" charset="77"/>
              </a:rPr>
              <a:t>MUST NOT</a:t>
            </a:r>
            <a:r>
              <a:rPr lang="en-AU" sz="2800" dirty="0">
                <a:solidFill>
                  <a:srgbClr val="323282"/>
                </a:solidFill>
                <a:latin typeface="Libre Franklin" pitchFamily="2" charset="77"/>
              </a:rPr>
              <a:t> use coercion or undue influence when trying to consent individuals to research studies.</a:t>
            </a:r>
          </a:p>
          <a:p>
            <a:pPr>
              <a:lnSpc>
                <a:spcPct val="150000"/>
              </a:lnSpc>
            </a:pPr>
            <a:r>
              <a:rPr lang="en-AU" sz="2800" b="1" dirty="0">
                <a:solidFill>
                  <a:srgbClr val="323282"/>
                </a:solidFill>
                <a:latin typeface="Libre Franklin" pitchFamily="2" charset="77"/>
              </a:rPr>
              <a:t>Rushing:</a:t>
            </a:r>
            <a:r>
              <a:rPr lang="en-AU" sz="2800" dirty="0">
                <a:solidFill>
                  <a:srgbClr val="323282"/>
                </a:solidFill>
                <a:latin typeface="Libre Franklin" pitchFamily="2" charset="77"/>
              </a:rPr>
              <a:t> Potential participants need sufficient time/privacy to consider whether they are happy to participate.</a:t>
            </a:r>
          </a:p>
        </p:txBody>
      </p:sp>
    </p:spTree>
    <p:extLst>
      <p:ext uri="{BB962C8B-B14F-4D97-AF65-F5344CB8AC3E}">
        <p14:creationId xmlns:p14="http://schemas.microsoft.com/office/powerpoint/2010/main" val="1605431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B9B20-EFE6-8CB4-2855-834CACE9A7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5EBD4F-4226-D351-FE68-6A2135D1E1E5}"/>
              </a:ext>
            </a:extLst>
          </p:cNvPr>
          <p:cNvSpPr>
            <a:spLocks noGrp="1"/>
          </p:cNvSpPr>
          <p:nvPr>
            <p:ph type="title"/>
          </p:nvPr>
        </p:nvSpPr>
        <p:spPr/>
        <p:txBody>
          <a:bodyPr/>
          <a:lstStyle/>
          <a:p>
            <a:r>
              <a:rPr lang="en-AU" dirty="0"/>
              <a:t>Unique aspects of Q.REC Studies</a:t>
            </a:r>
          </a:p>
        </p:txBody>
      </p:sp>
      <p:sp>
        <p:nvSpPr>
          <p:cNvPr id="3" name="Content Placeholder 2">
            <a:extLst>
              <a:ext uri="{FF2B5EF4-FFF2-40B4-BE49-F238E27FC236}">
                <a16:creationId xmlns:a16="http://schemas.microsoft.com/office/drawing/2014/main" id="{F99FDDF6-94E0-0259-1598-C44C832B29FA}"/>
              </a:ext>
            </a:extLst>
          </p:cNvPr>
          <p:cNvSpPr>
            <a:spLocks noGrp="1"/>
          </p:cNvSpPr>
          <p:nvPr>
            <p:ph idx="1"/>
          </p:nvPr>
        </p:nvSpPr>
        <p:spPr>
          <a:xfrm>
            <a:off x="1233985" y="1458393"/>
            <a:ext cx="10515600" cy="4451088"/>
          </a:xfrm>
        </p:spPr>
        <p:txBody>
          <a:bodyPr>
            <a:normAutofit/>
          </a:bodyPr>
          <a:lstStyle/>
          <a:p>
            <a:r>
              <a:rPr lang="en-AU" dirty="0">
                <a:latin typeface="Libre Franklin" pitchFamily="2" charset="77"/>
              </a:rPr>
              <a:t>The Q.REC study is unique as the Unannounced Standardised Patients (USPs) are both the data collectors and the participants.</a:t>
            </a:r>
          </a:p>
          <a:p>
            <a:r>
              <a:rPr lang="en-AU" dirty="0">
                <a:latin typeface="Libre Franklin" pitchFamily="2" charset="77"/>
              </a:rPr>
              <a:t>USPs need to be fully informed of their rights as participants, but also understand they have a role as a data collector.</a:t>
            </a:r>
          </a:p>
          <a:p>
            <a:endParaRPr lang="en-AU" dirty="0">
              <a:latin typeface="Libre Franklin" pitchFamily="2" charset="77"/>
            </a:endParaRPr>
          </a:p>
          <a:p>
            <a:endParaRPr lang="en-AU" dirty="0">
              <a:latin typeface="Libre Franklin" pitchFamily="2" charset="77"/>
            </a:endParaRPr>
          </a:p>
          <a:p>
            <a:pPr marL="457200" lvl="1" indent="0">
              <a:buNone/>
            </a:pPr>
            <a:r>
              <a:rPr lang="en-AU" sz="3200" dirty="0">
                <a:highlight>
                  <a:srgbClr val="C2C2D9"/>
                </a:highlight>
                <a:latin typeface="Libre Franklin" pitchFamily="2" charset="77"/>
              </a:rPr>
              <a:t>Optical stores are also ‘participants’</a:t>
            </a:r>
          </a:p>
        </p:txBody>
      </p:sp>
      <p:pic>
        <p:nvPicPr>
          <p:cNvPr id="5" name="Picture 4" descr="A blue and green logo&#10;&#10;AI-generated content may be incorrect.">
            <a:extLst>
              <a:ext uri="{FF2B5EF4-FFF2-40B4-BE49-F238E27FC236}">
                <a16:creationId xmlns:a16="http://schemas.microsoft.com/office/drawing/2014/main" id="{F9A4831E-82B7-E74A-3B64-F4198DBBCD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795" y="4397666"/>
            <a:ext cx="852298" cy="903100"/>
          </a:xfrm>
          <a:prstGeom prst="rect">
            <a:avLst/>
          </a:prstGeom>
        </p:spPr>
      </p:pic>
    </p:spTree>
    <p:extLst>
      <p:ext uri="{BB962C8B-B14F-4D97-AF65-F5344CB8AC3E}">
        <p14:creationId xmlns:p14="http://schemas.microsoft.com/office/powerpoint/2010/main" val="650807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575ecca-f751-480a-8657-2b545ff98c7d" xsi:nil="true"/>
    <lcf76f155ced4ddcb4097134ff3c332f xmlns="e0ce7ffd-7f73-444c-982d-97ee122d115b">
      <Terms xmlns="http://schemas.microsoft.com/office/infopath/2007/PartnerControls"/>
    </lcf76f155ced4ddcb4097134ff3c332f>
    <_dlc_DocId xmlns="842952a9-0449-4efe-a3a3-499fff5a2da1">N3RE5N4VQU26-1304766120-1992</_dlc_DocId>
    <_dlc_DocIdUrl xmlns="842952a9-0449-4efe-a3a3-499fff5a2da1">
      <Url>https://fredhollows.sharepoint.com/sites/1500000Programs/_layouts/15/DocIdRedir.aspx?ID=N3RE5N4VQU26-1304766120-1992</Url>
      <Description>N3RE5N4VQU26-1304766120-1992</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21AA49C48C850B44A2B656F5723EA1E6" ma:contentTypeVersion="14" ma:contentTypeDescription="Create a new document." ma:contentTypeScope="" ma:versionID="1d0cc79877e19c6dfa0c98ae9f2f06df">
  <xsd:schema xmlns:xsd="http://www.w3.org/2001/XMLSchema" xmlns:xs="http://www.w3.org/2001/XMLSchema" xmlns:p="http://schemas.microsoft.com/office/2006/metadata/properties" xmlns:ns2="842952a9-0449-4efe-a3a3-499fff5a2da1" xmlns:ns3="e0ce7ffd-7f73-444c-982d-97ee122d115b" xmlns:ns4="7575ecca-f751-480a-8657-2b545ff98c7d" targetNamespace="http://schemas.microsoft.com/office/2006/metadata/properties" ma:root="true" ma:fieldsID="e404653599efb7bee180ed61d7b7b061" ns2:_="" ns3:_="" ns4:_="">
    <xsd:import namespace="842952a9-0449-4efe-a3a3-499fff5a2da1"/>
    <xsd:import namespace="e0ce7ffd-7f73-444c-982d-97ee122d115b"/>
    <xsd:import namespace="7575ecca-f751-480a-8657-2b545ff98c7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element ref="ns2:SharedWithUsers" minOccurs="0"/>
                <xsd:element ref="ns2:SharedWithDetail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DateTaken"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2952a9-0449-4efe-a3a3-499fff5a2da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0ce7ffd-7f73-444c-982d-97ee122d115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bbfbff4-68f0-4d0d-bb1e-4f396c56fd5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575ecca-f751-480a-8657-2b545ff98c7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e802397-3f9c-4467-a22c-6e59c96357fb}" ma:internalName="TaxCatchAll" ma:showField="CatchAllData" ma:web="842952a9-0449-4efe-a3a3-499fff5a2d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767AB2-DAEA-48FD-B798-E20AC88CA971}">
  <ds:schemaRefs>
    <ds:schemaRef ds:uri="7575ecca-f751-480a-8657-2b545ff98c7d"/>
    <ds:schemaRef ds:uri="842952a9-0449-4efe-a3a3-499fff5a2da1"/>
    <ds:schemaRef ds:uri="http://purl.org/dc/dcmitype/"/>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http://schemas.microsoft.com/office/2006/metadata/properties"/>
    <ds:schemaRef ds:uri="e0ce7ffd-7f73-444c-982d-97ee122d115b"/>
    <ds:schemaRef ds:uri="http://www.w3.org/XML/1998/namespace"/>
    <ds:schemaRef ds:uri="http://purl.org/dc/terms/"/>
  </ds:schemaRefs>
</ds:datastoreItem>
</file>

<file path=customXml/itemProps2.xml><?xml version="1.0" encoding="utf-8"?>
<ds:datastoreItem xmlns:ds="http://schemas.openxmlformats.org/officeDocument/2006/customXml" ds:itemID="{1EDCE35D-8BFD-4B08-A9B2-CEFF36E00C9C}">
  <ds:schemaRefs>
    <ds:schemaRef ds:uri="http://schemas.microsoft.com/sharepoint/v3/contenttype/forms"/>
  </ds:schemaRefs>
</ds:datastoreItem>
</file>

<file path=customXml/itemProps3.xml><?xml version="1.0" encoding="utf-8"?>
<ds:datastoreItem xmlns:ds="http://schemas.openxmlformats.org/officeDocument/2006/customXml" ds:itemID="{ED87FF85-F7BC-4530-BCAA-1571287E53F2}">
  <ds:schemaRefs>
    <ds:schemaRef ds:uri="http://schemas.microsoft.com/sharepoint/events"/>
  </ds:schemaRefs>
</ds:datastoreItem>
</file>

<file path=customXml/itemProps4.xml><?xml version="1.0" encoding="utf-8"?>
<ds:datastoreItem xmlns:ds="http://schemas.openxmlformats.org/officeDocument/2006/customXml" ds:itemID="{9592A947-0C44-4000-B95E-D37EBB7071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2952a9-0449-4efe-a3a3-499fff5a2da1"/>
    <ds:schemaRef ds:uri="e0ce7ffd-7f73-444c-982d-97ee122d115b"/>
    <ds:schemaRef ds:uri="7575ecca-f751-480a-8657-2b545ff98c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66bf478-9384-4e8a-b904-3f044529ced6}" enabled="0" method="" siteId="{566bf478-9384-4e8a-b904-3f044529ced6}" removed="1"/>
</clbl:labelList>
</file>

<file path=docProps/app.xml><?xml version="1.0" encoding="utf-8"?>
<Properties xmlns="http://schemas.openxmlformats.org/officeDocument/2006/extended-properties" xmlns:vt="http://schemas.openxmlformats.org/officeDocument/2006/docPropsVTypes">
  <TotalTime>136</TotalTime>
  <Words>544</Words>
  <Application>Microsoft Macintosh PowerPoint</Application>
  <PresentationFormat>Widescreen</PresentationFormat>
  <Paragraphs>40</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Europa-Regular</vt:lpstr>
      <vt:lpstr>Libre Franklin</vt:lpstr>
      <vt:lpstr>Office Theme</vt:lpstr>
      <vt:lpstr>Informed consent</vt:lpstr>
      <vt:lpstr>What is informed consent?</vt:lpstr>
      <vt:lpstr>What is the process?</vt:lpstr>
      <vt:lpstr>Key elements of informed consent</vt:lpstr>
      <vt:lpstr>PowerPoint Presentation</vt:lpstr>
      <vt:lpstr>Study participants need to know:</vt:lpstr>
      <vt:lpstr>Study participants need to know:</vt:lpstr>
      <vt:lpstr>What to avoid?</vt:lpstr>
      <vt:lpstr>Unique aspects of Q.REC Studies</vt:lpstr>
      <vt:lpstr>Optical stores are also ‘participants’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Emimari</dc:creator>
  <cp:lastModifiedBy>Anthea Burnett</cp:lastModifiedBy>
  <cp:revision>27</cp:revision>
  <dcterms:created xsi:type="dcterms:W3CDTF">2023-03-26T00:58:31Z</dcterms:created>
  <dcterms:modified xsi:type="dcterms:W3CDTF">2025-05-28T06:35:47Z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0x01010021AA49C48C850B44A2B656F5723EA1E6</vt:lpwstr>
  </property>
  <property fmtid="{D5CDD505-2E9C-101B-9397-08002B2CF9AE}" pid="3" name="_dlc_DocIdItemGuid">
    <vt:lpwstr>d3a51d35-a0f4-42a5-86cf-88515c11254a</vt:lpwstr>
  </property>
  <property fmtid="{D5CDD505-2E9C-101B-9397-08002B2CF9AE}" pid="4" name="MediaServiceImageTags">
    <vt:lpwstr/>
  </property>
</Properties>
</file>